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4" r:id="rId3"/>
    <p:sldId id="257" r:id="rId4"/>
    <p:sldId id="258" r:id="rId5"/>
    <p:sldId id="259" r:id="rId6"/>
    <p:sldId id="265" r:id="rId7"/>
    <p:sldId id="266" r:id="rId8"/>
    <p:sldId id="267" r:id="rId9"/>
    <p:sldId id="268"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9" d="100"/>
          <a:sy n="109" d="100"/>
        </p:scale>
        <p:origin x="16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6922562-D343-5F4A-A120-1356B1C54B6A}" type="datetimeFigureOut">
              <a:rPr lang="en-US" smtClean="0"/>
              <a:t>5/3/2017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2D0105-8967-0248-9CBA-C5FF649C801B}" type="slidenum">
              <a:rPr lang="en-US" smtClean="0"/>
              <a:t>‹#›</a:t>
            </a:fld>
            <a:endParaRPr lang="en-US"/>
          </a:p>
        </p:txBody>
      </p:sp>
    </p:spTree>
    <p:extLst>
      <p:ext uri="{BB962C8B-B14F-4D97-AF65-F5344CB8AC3E}">
        <p14:creationId xmlns:p14="http://schemas.microsoft.com/office/powerpoint/2010/main" val="1726595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922562-D343-5F4A-A120-1356B1C54B6A}" type="datetimeFigureOut">
              <a:rPr lang="en-US" smtClean="0"/>
              <a:t>5/3/2017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2D0105-8967-0248-9CBA-C5FF649C801B}" type="slidenum">
              <a:rPr lang="en-US" smtClean="0"/>
              <a:t>‹#›</a:t>
            </a:fld>
            <a:endParaRPr lang="en-US"/>
          </a:p>
        </p:txBody>
      </p:sp>
    </p:spTree>
    <p:extLst>
      <p:ext uri="{BB962C8B-B14F-4D97-AF65-F5344CB8AC3E}">
        <p14:creationId xmlns:p14="http://schemas.microsoft.com/office/powerpoint/2010/main" val="14873007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922562-D343-5F4A-A120-1356B1C54B6A}" type="datetimeFigureOut">
              <a:rPr lang="en-US" smtClean="0"/>
              <a:t>5/3/2017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2D0105-8967-0248-9CBA-C5FF649C801B}" type="slidenum">
              <a:rPr lang="en-US" smtClean="0"/>
              <a:t>‹#›</a:t>
            </a:fld>
            <a:endParaRPr lang="en-US"/>
          </a:p>
        </p:txBody>
      </p:sp>
    </p:spTree>
    <p:extLst>
      <p:ext uri="{BB962C8B-B14F-4D97-AF65-F5344CB8AC3E}">
        <p14:creationId xmlns:p14="http://schemas.microsoft.com/office/powerpoint/2010/main" val="1258584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922562-D343-5F4A-A120-1356B1C54B6A}" type="datetimeFigureOut">
              <a:rPr lang="en-US" smtClean="0"/>
              <a:t>5/3/2017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2D0105-8967-0248-9CBA-C5FF649C801B}" type="slidenum">
              <a:rPr lang="en-US" smtClean="0"/>
              <a:t>‹#›</a:t>
            </a:fld>
            <a:endParaRPr lang="en-US"/>
          </a:p>
        </p:txBody>
      </p:sp>
    </p:spTree>
    <p:extLst>
      <p:ext uri="{BB962C8B-B14F-4D97-AF65-F5344CB8AC3E}">
        <p14:creationId xmlns:p14="http://schemas.microsoft.com/office/powerpoint/2010/main" val="762182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922562-D343-5F4A-A120-1356B1C54B6A}" type="datetimeFigureOut">
              <a:rPr lang="en-US" smtClean="0"/>
              <a:t>5/3/2017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2D0105-8967-0248-9CBA-C5FF649C801B}" type="slidenum">
              <a:rPr lang="en-US" smtClean="0"/>
              <a:t>‹#›</a:t>
            </a:fld>
            <a:endParaRPr lang="en-US"/>
          </a:p>
        </p:txBody>
      </p:sp>
    </p:spTree>
    <p:extLst>
      <p:ext uri="{BB962C8B-B14F-4D97-AF65-F5344CB8AC3E}">
        <p14:creationId xmlns:p14="http://schemas.microsoft.com/office/powerpoint/2010/main" val="2441076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6922562-D343-5F4A-A120-1356B1C54B6A}" type="datetimeFigureOut">
              <a:rPr lang="en-US" smtClean="0"/>
              <a:t>5/3/2017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2D0105-8967-0248-9CBA-C5FF649C801B}" type="slidenum">
              <a:rPr lang="en-US" smtClean="0"/>
              <a:t>‹#›</a:t>
            </a:fld>
            <a:endParaRPr lang="en-US"/>
          </a:p>
        </p:txBody>
      </p:sp>
    </p:spTree>
    <p:extLst>
      <p:ext uri="{BB962C8B-B14F-4D97-AF65-F5344CB8AC3E}">
        <p14:creationId xmlns:p14="http://schemas.microsoft.com/office/powerpoint/2010/main" val="3781334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6922562-D343-5F4A-A120-1356B1C54B6A}" type="datetimeFigureOut">
              <a:rPr lang="en-US" smtClean="0"/>
              <a:t>5/3/2017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2D0105-8967-0248-9CBA-C5FF649C801B}" type="slidenum">
              <a:rPr lang="en-US" smtClean="0"/>
              <a:t>‹#›</a:t>
            </a:fld>
            <a:endParaRPr lang="en-US"/>
          </a:p>
        </p:txBody>
      </p:sp>
    </p:spTree>
    <p:extLst>
      <p:ext uri="{BB962C8B-B14F-4D97-AF65-F5344CB8AC3E}">
        <p14:creationId xmlns:p14="http://schemas.microsoft.com/office/powerpoint/2010/main" val="496469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922562-D343-5F4A-A120-1356B1C54B6A}" type="datetimeFigureOut">
              <a:rPr lang="en-US" smtClean="0"/>
              <a:t>5/3/2017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2D0105-8967-0248-9CBA-C5FF649C801B}" type="slidenum">
              <a:rPr lang="en-US" smtClean="0"/>
              <a:t>‹#›</a:t>
            </a:fld>
            <a:endParaRPr lang="en-US"/>
          </a:p>
        </p:txBody>
      </p:sp>
    </p:spTree>
    <p:extLst>
      <p:ext uri="{BB962C8B-B14F-4D97-AF65-F5344CB8AC3E}">
        <p14:creationId xmlns:p14="http://schemas.microsoft.com/office/powerpoint/2010/main" val="4205699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922562-D343-5F4A-A120-1356B1C54B6A}" type="datetimeFigureOut">
              <a:rPr lang="en-US" smtClean="0"/>
              <a:t>5/3/2017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2D0105-8967-0248-9CBA-C5FF649C801B}" type="slidenum">
              <a:rPr lang="en-US" smtClean="0"/>
              <a:t>‹#›</a:t>
            </a:fld>
            <a:endParaRPr lang="en-US"/>
          </a:p>
        </p:txBody>
      </p:sp>
    </p:spTree>
    <p:extLst>
      <p:ext uri="{BB962C8B-B14F-4D97-AF65-F5344CB8AC3E}">
        <p14:creationId xmlns:p14="http://schemas.microsoft.com/office/powerpoint/2010/main" val="23080985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922562-D343-5F4A-A120-1356B1C54B6A}" type="datetimeFigureOut">
              <a:rPr lang="en-US" smtClean="0"/>
              <a:t>5/3/2017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2D0105-8967-0248-9CBA-C5FF649C801B}" type="slidenum">
              <a:rPr lang="en-US" smtClean="0"/>
              <a:t>‹#›</a:t>
            </a:fld>
            <a:endParaRPr lang="en-US"/>
          </a:p>
        </p:txBody>
      </p:sp>
    </p:spTree>
    <p:extLst>
      <p:ext uri="{BB962C8B-B14F-4D97-AF65-F5344CB8AC3E}">
        <p14:creationId xmlns:p14="http://schemas.microsoft.com/office/powerpoint/2010/main" val="708679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922562-D343-5F4A-A120-1356B1C54B6A}" type="datetimeFigureOut">
              <a:rPr lang="en-US" smtClean="0"/>
              <a:t>5/3/2017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2D0105-8967-0248-9CBA-C5FF649C801B}" type="slidenum">
              <a:rPr lang="en-US" smtClean="0"/>
              <a:t>‹#›</a:t>
            </a:fld>
            <a:endParaRPr lang="en-US"/>
          </a:p>
        </p:txBody>
      </p:sp>
    </p:spTree>
    <p:extLst>
      <p:ext uri="{BB962C8B-B14F-4D97-AF65-F5344CB8AC3E}">
        <p14:creationId xmlns:p14="http://schemas.microsoft.com/office/powerpoint/2010/main" val="5966707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noProof="0" smtClean="0"/>
              <a:t>Click to edit Master title style</a:t>
            </a:r>
            <a:endParaRPr lang="es-ES_tradnl" noProof="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922562-D343-5F4A-A120-1356B1C54B6A}" type="datetimeFigureOut">
              <a:rPr lang="en-US" smtClean="0"/>
              <a:t>5/3/2017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2D0105-8967-0248-9CBA-C5FF649C801B}" type="slidenum">
              <a:rPr lang="en-US" smtClean="0"/>
              <a:t>‹#›</a:t>
            </a:fld>
            <a:endParaRPr lang="en-US"/>
          </a:p>
        </p:txBody>
      </p:sp>
    </p:spTree>
    <p:extLst>
      <p:ext uri="{BB962C8B-B14F-4D97-AF65-F5344CB8AC3E}">
        <p14:creationId xmlns:p14="http://schemas.microsoft.com/office/powerpoint/2010/main" val="36183372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903944" y="2827199"/>
            <a:ext cx="3362481" cy="1200329"/>
          </a:xfrm>
          <a:prstGeom prst="rect">
            <a:avLst/>
          </a:prstGeom>
          <a:noFill/>
        </p:spPr>
        <p:txBody>
          <a:bodyPr wrap="square" rtlCol="0">
            <a:spAutoFit/>
          </a:bodyPr>
          <a:lstStyle/>
          <a:p>
            <a:pPr algn="ctr"/>
            <a:r>
              <a:rPr lang="en-US" smtClean="0"/>
              <a:t>Title Page. Insert whatever text and/or images you would like to use on the front of your lapbook on this slide.</a:t>
            </a:r>
            <a:endParaRPr lang="en-US"/>
          </a:p>
        </p:txBody>
      </p:sp>
    </p:spTree>
    <p:extLst>
      <p:ext uri="{BB962C8B-B14F-4D97-AF65-F5344CB8AC3E}">
        <p14:creationId xmlns:p14="http://schemas.microsoft.com/office/powerpoint/2010/main" val="312121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apbook Template shutterfol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9920"/>
            <a:ext cx="7274560" cy="6228080"/>
          </a:xfrm>
          <a:prstGeom prst="rect">
            <a:avLst/>
          </a:prstGeom>
        </p:spPr>
      </p:pic>
      <p:sp>
        <p:nvSpPr>
          <p:cNvPr id="5" name="TextBox 4"/>
          <p:cNvSpPr txBox="1"/>
          <p:nvPr/>
        </p:nvSpPr>
        <p:spPr>
          <a:xfrm>
            <a:off x="7388799" y="2563056"/>
            <a:ext cx="1755201" cy="2800766"/>
          </a:xfrm>
          <a:prstGeom prst="rect">
            <a:avLst/>
          </a:prstGeom>
          <a:noFill/>
        </p:spPr>
        <p:txBody>
          <a:bodyPr wrap="square" rtlCol="0">
            <a:spAutoFit/>
          </a:bodyPr>
          <a:lstStyle/>
          <a:p>
            <a:pPr algn="ctr"/>
            <a:r>
              <a:rPr lang="en-US" sz="1600" b="1" u="sng" smtClean="0"/>
              <a:t>Assembly for the Eight Shutterfolds Book</a:t>
            </a:r>
          </a:p>
          <a:p>
            <a:pPr algn="ctr"/>
            <a:r>
              <a:rPr lang="en-US" sz="1600" smtClean="0"/>
              <a:t>Cut the book out on the solid lines. Fold the flaps inward on the dotted lines. Write subtitles on the outside of each of the eight flaps.</a:t>
            </a:r>
            <a:endParaRPr lang="en-US" sz="1600"/>
          </a:p>
        </p:txBody>
      </p:sp>
      <p:sp>
        <p:nvSpPr>
          <p:cNvPr id="7" name="TextBox 6"/>
          <p:cNvSpPr txBox="1"/>
          <p:nvPr/>
        </p:nvSpPr>
        <p:spPr>
          <a:xfrm>
            <a:off x="1962650" y="750376"/>
            <a:ext cx="3362481" cy="369332"/>
          </a:xfrm>
          <a:prstGeom prst="rect">
            <a:avLst/>
          </a:prstGeom>
          <a:noFill/>
        </p:spPr>
        <p:txBody>
          <a:bodyPr wrap="square" rtlCol="0">
            <a:spAutoFit/>
          </a:bodyPr>
          <a:lstStyle/>
          <a:p>
            <a:pPr algn="ctr"/>
            <a:r>
              <a:rPr lang="en-US" smtClean="0"/>
              <a:t>Insert Title Here.</a:t>
            </a:r>
            <a:endParaRPr lang="en-US"/>
          </a:p>
        </p:txBody>
      </p:sp>
      <p:sp>
        <p:nvSpPr>
          <p:cNvPr id="8" name="TextBox 7"/>
          <p:cNvSpPr txBox="1"/>
          <p:nvPr/>
        </p:nvSpPr>
        <p:spPr>
          <a:xfrm>
            <a:off x="80244" y="1725303"/>
            <a:ext cx="3556429" cy="307777"/>
          </a:xfrm>
          <a:prstGeom prst="rect">
            <a:avLst/>
          </a:prstGeom>
          <a:noFill/>
        </p:spPr>
        <p:txBody>
          <a:bodyPr wrap="square" rtlCol="0">
            <a:spAutoFit/>
          </a:bodyPr>
          <a:lstStyle/>
          <a:p>
            <a:pPr algn="ctr"/>
            <a:r>
              <a:rPr lang="en-US" sz="1400" smtClean="0"/>
              <a:t>Type information here.</a:t>
            </a:r>
          </a:p>
        </p:txBody>
      </p:sp>
      <p:cxnSp>
        <p:nvCxnSpPr>
          <p:cNvPr id="17" name="Straight Connector 16"/>
          <p:cNvCxnSpPr/>
          <p:nvPr/>
        </p:nvCxnSpPr>
        <p:spPr>
          <a:xfrm>
            <a:off x="3636673" y="1587333"/>
            <a:ext cx="0" cy="5270667"/>
          </a:xfrm>
          <a:prstGeom prst="line">
            <a:avLst/>
          </a:prstGeom>
          <a:ln w="3175" cmpd="sng">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80244" y="3003266"/>
            <a:ext cx="3556429" cy="307777"/>
          </a:xfrm>
          <a:prstGeom prst="rect">
            <a:avLst/>
          </a:prstGeom>
          <a:noFill/>
        </p:spPr>
        <p:txBody>
          <a:bodyPr wrap="square" rtlCol="0">
            <a:spAutoFit/>
          </a:bodyPr>
          <a:lstStyle/>
          <a:p>
            <a:pPr algn="ctr"/>
            <a:r>
              <a:rPr lang="en-US" sz="1400" smtClean="0"/>
              <a:t>Type information here.</a:t>
            </a:r>
          </a:p>
        </p:txBody>
      </p:sp>
      <p:sp>
        <p:nvSpPr>
          <p:cNvPr id="21" name="TextBox 20"/>
          <p:cNvSpPr txBox="1"/>
          <p:nvPr/>
        </p:nvSpPr>
        <p:spPr>
          <a:xfrm>
            <a:off x="80244" y="4316424"/>
            <a:ext cx="3556429" cy="307777"/>
          </a:xfrm>
          <a:prstGeom prst="rect">
            <a:avLst/>
          </a:prstGeom>
          <a:noFill/>
        </p:spPr>
        <p:txBody>
          <a:bodyPr wrap="square" rtlCol="0">
            <a:spAutoFit/>
          </a:bodyPr>
          <a:lstStyle/>
          <a:p>
            <a:pPr algn="ctr"/>
            <a:r>
              <a:rPr lang="en-US" sz="1400" smtClean="0"/>
              <a:t>Type information here.</a:t>
            </a:r>
          </a:p>
        </p:txBody>
      </p:sp>
      <p:sp>
        <p:nvSpPr>
          <p:cNvPr id="22" name="TextBox 21"/>
          <p:cNvSpPr txBox="1"/>
          <p:nvPr/>
        </p:nvSpPr>
        <p:spPr>
          <a:xfrm>
            <a:off x="80244" y="5594387"/>
            <a:ext cx="3556429" cy="307777"/>
          </a:xfrm>
          <a:prstGeom prst="rect">
            <a:avLst/>
          </a:prstGeom>
          <a:noFill/>
        </p:spPr>
        <p:txBody>
          <a:bodyPr wrap="square" rtlCol="0">
            <a:spAutoFit/>
          </a:bodyPr>
          <a:lstStyle/>
          <a:p>
            <a:pPr algn="ctr"/>
            <a:r>
              <a:rPr lang="en-US" sz="1400" smtClean="0"/>
              <a:t>Type information here.</a:t>
            </a:r>
          </a:p>
        </p:txBody>
      </p:sp>
      <p:sp>
        <p:nvSpPr>
          <p:cNvPr id="23" name="TextBox 22"/>
          <p:cNvSpPr txBox="1"/>
          <p:nvPr/>
        </p:nvSpPr>
        <p:spPr>
          <a:xfrm>
            <a:off x="3636673" y="1723814"/>
            <a:ext cx="3556429" cy="307777"/>
          </a:xfrm>
          <a:prstGeom prst="rect">
            <a:avLst/>
          </a:prstGeom>
          <a:noFill/>
        </p:spPr>
        <p:txBody>
          <a:bodyPr wrap="square" rtlCol="0">
            <a:spAutoFit/>
          </a:bodyPr>
          <a:lstStyle/>
          <a:p>
            <a:pPr algn="ctr"/>
            <a:r>
              <a:rPr lang="en-US" sz="1400" smtClean="0"/>
              <a:t>Type information here.</a:t>
            </a:r>
          </a:p>
        </p:txBody>
      </p:sp>
      <p:sp>
        <p:nvSpPr>
          <p:cNvPr id="24" name="TextBox 23"/>
          <p:cNvSpPr txBox="1"/>
          <p:nvPr/>
        </p:nvSpPr>
        <p:spPr>
          <a:xfrm>
            <a:off x="3636673" y="3001777"/>
            <a:ext cx="3556429" cy="307777"/>
          </a:xfrm>
          <a:prstGeom prst="rect">
            <a:avLst/>
          </a:prstGeom>
          <a:noFill/>
        </p:spPr>
        <p:txBody>
          <a:bodyPr wrap="square" rtlCol="0">
            <a:spAutoFit/>
          </a:bodyPr>
          <a:lstStyle/>
          <a:p>
            <a:pPr algn="ctr"/>
            <a:r>
              <a:rPr lang="en-US" sz="1400" smtClean="0"/>
              <a:t>Type information here.</a:t>
            </a:r>
          </a:p>
        </p:txBody>
      </p:sp>
      <p:sp>
        <p:nvSpPr>
          <p:cNvPr id="25" name="TextBox 24"/>
          <p:cNvSpPr txBox="1"/>
          <p:nvPr/>
        </p:nvSpPr>
        <p:spPr>
          <a:xfrm>
            <a:off x="3636673" y="4314935"/>
            <a:ext cx="3556429" cy="307777"/>
          </a:xfrm>
          <a:prstGeom prst="rect">
            <a:avLst/>
          </a:prstGeom>
          <a:noFill/>
        </p:spPr>
        <p:txBody>
          <a:bodyPr wrap="square" rtlCol="0">
            <a:spAutoFit/>
          </a:bodyPr>
          <a:lstStyle/>
          <a:p>
            <a:pPr algn="ctr"/>
            <a:r>
              <a:rPr lang="en-US" sz="1400" smtClean="0"/>
              <a:t>Type information here.</a:t>
            </a:r>
          </a:p>
        </p:txBody>
      </p:sp>
      <p:sp>
        <p:nvSpPr>
          <p:cNvPr id="26" name="TextBox 25"/>
          <p:cNvSpPr txBox="1"/>
          <p:nvPr/>
        </p:nvSpPr>
        <p:spPr>
          <a:xfrm>
            <a:off x="3636673" y="5592898"/>
            <a:ext cx="3556429" cy="307777"/>
          </a:xfrm>
          <a:prstGeom prst="rect">
            <a:avLst/>
          </a:prstGeom>
          <a:noFill/>
        </p:spPr>
        <p:txBody>
          <a:bodyPr wrap="square" rtlCol="0">
            <a:spAutoFit/>
          </a:bodyPr>
          <a:lstStyle/>
          <a:p>
            <a:pPr algn="ctr"/>
            <a:r>
              <a:rPr lang="en-US" sz="1400" smtClean="0"/>
              <a:t>Type information here.</a:t>
            </a:r>
          </a:p>
        </p:txBody>
      </p:sp>
    </p:spTree>
    <p:extLst>
      <p:ext uri="{BB962C8B-B14F-4D97-AF65-F5344CB8AC3E}">
        <p14:creationId xmlns:p14="http://schemas.microsoft.com/office/powerpoint/2010/main" val="1968824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apbook templates tab book.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21360"/>
            <a:ext cx="8138160" cy="6136640"/>
          </a:xfrm>
          <a:prstGeom prst="rect">
            <a:avLst/>
          </a:prstGeom>
        </p:spPr>
      </p:pic>
      <p:sp>
        <p:nvSpPr>
          <p:cNvPr id="6" name="TextBox 5"/>
          <p:cNvSpPr txBox="1"/>
          <p:nvPr/>
        </p:nvSpPr>
        <p:spPr>
          <a:xfrm>
            <a:off x="4401531" y="1142713"/>
            <a:ext cx="3059425" cy="369332"/>
          </a:xfrm>
          <a:prstGeom prst="rect">
            <a:avLst/>
          </a:prstGeom>
          <a:noFill/>
        </p:spPr>
        <p:txBody>
          <a:bodyPr wrap="square" rtlCol="0">
            <a:spAutoFit/>
          </a:bodyPr>
          <a:lstStyle/>
          <a:p>
            <a:pPr algn="ctr"/>
            <a:r>
              <a:rPr lang="en-US" smtClean="0"/>
              <a:t>Insert Title Here.</a:t>
            </a:r>
            <a:endParaRPr lang="en-US"/>
          </a:p>
        </p:txBody>
      </p:sp>
      <p:sp>
        <p:nvSpPr>
          <p:cNvPr id="7" name="TextBox 6"/>
          <p:cNvSpPr txBox="1"/>
          <p:nvPr/>
        </p:nvSpPr>
        <p:spPr>
          <a:xfrm>
            <a:off x="80244" y="823383"/>
            <a:ext cx="3354393" cy="523220"/>
          </a:xfrm>
          <a:prstGeom prst="rect">
            <a:avLst/>
          </a:prstGeom>
          <a:noFill/>
        </p:spPr>
        <p:txBody>
          <a:bodyPr wrap="square" rtlCol="0">
            <a:spAutoFit/>
          </a:bodyPr>
          <a:lstStyle/>
          <a:p>
            <a:pPr algn="ctr"/>
            <a:r>
              <a:rPr lang="en-US" sz="1400" smtClean="0"/>
              <a:t>Type information here and/or insert pictures.</a:t>
            </a:r>
          </a:p>
        </p:txBody>
      </p:sp>
      <p:sp>
        <p:nvSpPr>
          <p:cNvPr id="8" name="TextBox 7"/>
          <p:cNvSpPr txBox="1"/>
          <p:nvPr/>
        </p:nvSpPr>
        <p:spPr>
          <a:xfrm>
            <a:off x="80244" y="3876273"/>
            <a:ext cx="3354393" cy="523220"/>
          </a:xfrm>
          <a:prstGeom prst="rect">
            <a:avLst/>
          </a:prstGeom>
          <a:noFill/>
        </p:spPr>
        <p:txBody>
          <a:bodyPr wrap="square" rtlCol="0">
            <a:spAutoFit/>
          </a:bodyPr>
          <a:lstStyle/>
          <a:p>
            <a:pPr algn="ctr"/>
            <a:r>
              <a:rPr lang="en-US" sz="1400" smtClean="0"/>
              <a:t>Type information here and/or insert pictures.</a:t>
            </a:r>
          </a:p>
        </p:txBody>
      </p:sp>
      <p:sp>
        <p:nvSpPr>
          <p:cNvPr id="9" name="TextBox 8"/>
          <p:cNvSpPr txBox="1"/>
          <p:nvPr/>
        </p:nvSpPr>
        <p:spPr>
          <a:xfrm>
            <a:off x="4106563" y="3876273"/>
            <a:ext cx="3354393" cy="523220"/>
          </a:xfrm>
          <a:prstGeom prst="rect">
            <a:avLst/>
          </a:prstGeom>
          <a:noFill/>
        </p:spPr>
        <p:txBody>
          <a:bodyPr wrap="square" rtlCol="0">
            <a:spAutoFit/>
          </a:bodyPr>
          <a:lstStyle/>
          <a:p>
            <a:pPr algn="ctr"/>
            <a:r>
              <a:rPr lang="en-US" sz="1400" smtClean="0"/>
              <a:t>Type information here and/or insert pictures.</a:t>
            </a:r>
          </a:p>
        </p:txBody>
      </p:sp>
      <p:sp>
        <p:nvSpPr>
          <p:cNvPr id="10" name="TextBox 9"/>
          <p:cNvSpPr txBox="1"/>
          <p:nvPr/>
        </p:nvSpPr>
        <p:spPr>
          <a:xfrm>
            <a:off x="7460956" y="3893323"/>
            <a:ext cx="596596" cy="692497"/>
          </a:xfrm>
          <a:prstGeom prst="rect">
            <a:avLst/>
          </a:prstGeom>
          <a:noFill/>
        </p:spPr>
        <p:txBody>
          <a:bodyPr wrap="square" rtlCol="0">
            <a:spAutoFit/>
          </a:bodyPr>
          <a:lstStyle/>
          <a:p>
            <a:pPr algn="ctr"/>
            <a:r>
              <a:rPr lang="en-US" sz="1300" smtClean="0"/>
              <a:t>Tab </a:t>
            </a:r>
          </a:p>
          <a:p>
            <a:pPr algn="ctr"/>
            <a:r>
              <a:rPr lang="en-US" sz="1300" smtClean="0"/>
              <a:t>Title</a:t>
            </a:r>
          </a:p>
          <a:p>
            <a:pPr algn="ctr"/>
            <a:r>
              <a:rPr lang="en-US" sz="1300" smtClean="0"/>
              <a:t>1</a:t>
            </a:r>
          </a:p>
        </p:txBody>
      </p:sp>
      <p:sp>
        <p:nvSpPr>
          <p:cNvPr id="11" name="TextBox 10"/>
          <p:cNvSpPr txBox="1"/>
          <p:nvPr/>
        </p:nvSpPr>
        <p:spPr>
          <a:xfrm>
            <a:off x="3434637" y="1833549"/>
            <a:ext cx="596596" cy="692497"/>
          </a:xfrm>
          <a:prstGeom prst="rect">
            <a:avLst/>
          </a:prstGeom>
          <a:noFill/>
        </p:spPr>
        <p:txBody>
          <a:bodyPr wrap="square" rtlCol="0">
            <a:spAutoFit/>
          </a:bodyPr>
          <a:lstStyle/>
          <a:p>
            <a:pPr algn="ctr"/>
            <a:r>
              <a:rPr lang="en-US" sz="1300" smtClean="0"/>
              <a:t>Tab </a:t>
            </a:r>
          </a:p>
          <a:p>
            <a:pPr algn="ctr"/>
            <a:r>
              <a:rPr lang="en-US" sz="1300" smtClean="0"/>
              <a:t>Title</a:t>
            </a:r>
          </a:p>
          <a:p>
            <a:pPr algn="ctr"/>
            <a:r>
              <a:rPr lang="en-US" sz="1300" smtClean="0"/>
              <a:t>2</a:t>
            </a:r>
          </a:p>
        </p:txBody>
      </p:sp>
      <p:sp>
        <p:nvSpPr>
          <p:cNvPr id="12" name="TextBox 11"/>
          <p:cNvSpPr txBox="1"/>
          <p:nvPr/>
        </p:nvSpPr>
        <p:spPr>
          <a:xfrm>
            <a:off x="3416811" y="5900537"/>
            <a:ext cx="596596" cy="692497"/>
          </a:xfrm>
          <a:prstGeom prst="rect">
            <a:avLst/>
          </a:prstGeom>
          <a:noFill/>
        </p:spPr>
        <p:txBody>
          <a:bodyPr wrap="square" rtlCol="0">
            <a:spAutoFit/>
          </a:bodyPr>
          <a:lstStyle/>
          <a:p>
            <a:pPr algn="ctr"/>
            <a:r>
              <a:rPr lang="en-US" sz="1300" smtClean="0"/>
              <a:t>Tab </a:t>
            </a:r>
          </a:p>
          <a:p>
            <a:pPr algn="ctr"/>
            <a:r>
              <a:rPr lang="en-US" sz="1300" smtClean="0"/>
              <a:t>Title</a:t>
            </a:r>
          </a:p>
          <a:p>
            <a:pPr algn="ctr"/>
            <a:r>
              <a:rPr lang="en-US" sz="1300" smtClean="0"/>
              <a:t>3</a:t>
            </a:r>
          </a:p>
        </p:txBody>
      </p:sp>
      <p:sp>
        <p:nvSpPr>
          <p:cNvPr id="13" name="TextBox 12"/>
          <p:cNvSpPr txBox="1"/>
          <p:nvPr/>
        </p:nvSpPr>
        <p:spPr>
          <a:xfrm>
            <a:off x="0" y="-69790"/>
            <a:ext cx="9063756" cy="769441"/>
          </a:xfrm>
          <a:prstGeom prst="rect">
            <a:avLst/>
          </a:prstGeom>
          <a:noFill/>
        </p:spPr>
        <p:txBody>
          <a:bodyPr wrap="square" rtlCol="0">
            <a:spAutoFit/>
          </a:bodyPr>
          <a:lstStyle/>
          <a:p>
            <a:pPr algn="ctr"/>
            <a:r>
              <a:rPr lang="en-US" sz="1600" b="1" u="sng" smtClean="0"/>
              <a:t>Assembly for the Tab Book</a:t>
            </a:r>
          </a:p>
          <a:p>
            <a:pPr algn="ctr"/>
            <a:r>
              <a:rPr lang="en-US" sz="1400" smtClean="0"/>
              <a:t>Cut out each page. Stack them on top of each other according to the page numbers. Staple on the left side on the two staple marks.</a:t>
            </a:r>
            <a:endParaRPr lang="en-US" sz="1400"/>
          </a:p>
        </p:txBody>
      </p:sp>
    </p:spTree>
    <p:extLst>
      <p:ext uri="{BB962C8B-B14F-4D97-AF65-F5344CB8AC3E}">
        <p14:creationId xmlns:p14="http://schemas.microsoft.com/office/powerpoint/2010/main" val="35613106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apbook Templates Wheel 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03" y="254732"/>
            <a:ext cx="3688080" cy="3688080"/>
          </a:xfrm>
          <a:prstGeom prst="rect">
            <a:avLst/>
          </a:prstGeom>
        </p:spPr>
      </p:pic>
      <p:pic>
        <p:nvPicPr>
          <p:cNvPr id="6" name="Picture 5" descr="Lapbook Templates Wheel 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0968" y="2688786"/>
            <a:ext cx="3677920" cy="3688080"/>
          </a:xfrm>
          <a:prstGeom prst="rect">
            <a:avLst/>
          </a:prstGeom>
        </p:spPr>
      </p:pic>
      <p:sp>
        <p:nvSpPr>
          <p:cNvPr id="7" name="TextBox 6"/>
          <p:cNvSpPr txBox="1"/>
          <p:nvPr/>
        </p:nvSpPr>
        <p:spPr>
          <a:xfrm>
            <a:off x="649406" y="992764"/>
            <a:ext cx="2597625" cy="369332"/>
          </a:xfrm>
          <a:prstGeom prst="rect">
            <a:avLst/>
          </a:prstGeom>
          <a:noFill/>
        </p:spPr>
        <p:txBody>
          <a:bodyPr wrap="square" rtlCol="0">
            <a:spAutoFit/>
          </a:bodyPr>
          <a:lstStyle/>
          <a:p>
            <a:pPr algn="ctr"/>
            <a:r>
              <a:rPr lang="en-US" smtClean="0"/>
              <a:t>Insert Title Here.</a:t>
            </a:r>
            <a:endParaRPr lang="en-US"/>
          </a:p>
        </p:txBody>
      </p:sp>
      <p:sp>
        <p:nvSpPr>
          <p:cNvPr id="8" name="TextBox 7"/>
          <p:cNvSpPr txBox="1"/>
          <p:nvPr/>
        </p:nvSpPr>
        <p:spPr>
          <a:xfrm>
            <a:off x="4450673" y="4547787"/>
            <a:ext cx="1610451" cy="523220"/>
          </a:xfrm>
          <a:prstGeom prst="rect">
            <a:avLst/>
          </a:prstGeom>
          <a:noFill/>
        </p:spPr>
        <p:txBody>
          <a:bodyPr wrap="square" rtlCol="0">
            <a:spAutoFit/>
          </a:bodyPr>
          <a:lstStyle/>
          <a:p>
            <a:pPr algn="ctr"/>
            <a:r>
              <a:rPr lang="en-US" sz="1400" smtClean="0"/>
              <a:t>Type information/insert picture here.</a:t>
            </a:r>
          </a:p>
        </p:txBody>
      </p:sp>
      <p:sp>
        <p:nvSpPr>
          <p:cNvPr id="9" name="TextBox 8"/>
          <p:cNvSpPr txBox="1"/>
          <p:nvPr/>
        </p:nvSpPr>
        <p:spPr>
          <a:xfrm rot="16200000">
            <a:off x="3948781" y="3419592"/>
            <a:ext cx="1610451" cy="523220"/>
          </a:xfrm>
          <a:prstGeom prst="rect">
            <a:avLst/>
          </a:prstGeom>
          <a:noFill/>
        </p:spPr>
        <p:txBody>
          <a:bodyPr wrap="square" rtlCol="0">
            <a:spAutoFit/>
          </a:bodyPr>
          <a:lstStyle/>
          <a:p>
            <a:pPr algn="ctr"/>
            <a:r>
              <a:rPr lang="en-US" sz="1400" smtClean="0"/>
              <a:t>Type information/insert picture here.</a:t>
            </a:r>
          </a:p>
        </p:txBody>
      </p:sp>
      <p:sp>
        <p:nvSpPr>
          <p:cNvPr id="10" name="TextBox 9"/>
          <p:cNvSpPr txBox="1"/>
          <p:nvPr/>
        </p:nvSpPr>
        <p:spPr>
          <a:xfrm rot="10800000">
            <a:off x="2752008" y="3942812"/>
            <a:ext cx="1610451" cy="523220"/>
          </a:xfrm>
          <a:prstGeom prst="rect">
            <a:avLst/>
          </a:prstGeom>
          <a:noFill/>
        </p:spPr>
        <p:txBody>
          <a:bodyPr wrap="square" rtlCol="0">
            <a:spAutoFit/>
          </a:bodyPr>
          <a:lstStyle/>
          <a:p>
            <a:pPr algn="ctr"/>
            <a:r>
              <a:rPr lang="en-US" sz="1400" smtClean="0"/>
              <a:t>Type information/insert picture here.</a:t>
            </a:r>
          </a:p>
        </p:txBody>
      </p:sp>
      <p:sp>
        <p:nvSpPr>
          <p:cNvPr id="11" name="TextBox 10"/>
          <p:cNvSpPr txBox="1"/>
          <p:nvPr/>
        </p:nvSpPr>
        <p:spPr>
          <a:xfrm rot="5400000">
            <a:off x="3185278" y="5030042"/>
            <a:ext cx="1610451" cy="523220"/>
          </a:xfrm>
          <a:prstGeom prst="rect">
            <a:avLst/>
          </a:prstGeom>
          <a:noFill/>
        </p:spPr>
        <p:txBody>
          <a:bodyPr wrap="square" rtlCol="0">
            <a:spAutoFit/>
          </a:bodyPr>
          <a:lstStyle/>
          <a:p>
            <a:pPr algn="ctr"/>
            <a:r>
              <a:rPr lang="en-US" sz="1400" smtClean="0"/>
              <a:t>Type information/insert picture here.</a:t>
            </a:r>
          </a:p>
        </p:txBody>
      </p:sp>
      <p:sp>
        <p:nvSpPr>
          <p:cNvPr id="13" name="TextBox 12"/>
          <p:cNvSpPr txBox="1"/>
          <p:nvPr/>
        </p:nvSpPr>
        <p:spPr>
          <a:xfrm>
            <a:off x="6234906" y="807555"/>
            <a:ext cx="2306959" cy="2554545"/>
          </a:xfrm>
          <a:prstGeom prst="rect">
            <a:avLst/>
          </a:prstGeom>
          <a:noFill/>
        </p:spPr>
        <p:txBody>
          <a:bodyPr wrap="square" rtlCol="0">
            <a:spAutoFit/>
          </a:bodyPr>
          <a:lstStyle/>
          <a:p>
            <a:pPr algn="ctr"/>
            <a:r>
              <a:rPr lang="en-US" sz="1600" b="1" u="sng" dirty="0" smtClean="0"/>
              <a:t>Assembly for the Wheel</a:t>
            </a:r>
          </a:p>
          <a:p>
            <a:pPr algn="ctr"/>
            <a:r>
              <a:rPr lang="en-US" sz="1600" dirty="0" smtClean="0"/>
              <a:t>Cut out both circles. Place the title circle on top of the information circle. Use a tack to poke a hole through both of the circles on the plus sign. Stick a brad fastener through the hole and secure on the other end.</a:t>
            </a:r>
            <a:endParaRPr lang="en-US" sz="1600" dirty="0"/>
          </a:p>
        </p:txBody>
      </p:sp>
    </p:spTree>
    <p:extLst>
      <p:ext uri="{BB962C8B-B14F-4D97-AF65-F5344CB8AC3E}">
        <p14:creationId xmlns:p14="http://schemas.microsoft.com/office/powerpoint/2010/main" val="2567375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apbook templates book.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97" y="0"/>
            <a:ext cx="3565151" cy="6858000"/>
          </a:xfrm>
          <a:prstGeom prst="rect">
            <a:avLst/>
          </a:prstGeom>
        </p:spPr>
      </p:pic>
      <p:sp>
        <p:nvSpPr>
          <p:cNvPr id="7" name="TextBox 6"/>
          <p:cNvSpPr txBox="1"/>
          <p:nvPr/>
        </p:nvSpPr>
        <p:spPr>
          <a:xfrm>
            <a:off x="1174779" y="314696"/>
            <a:ext cx="1610451" cy="523220"/>
          </a:xfrm>
          <a:prstGeom prst="rect">
            <a:avLst/>
          </a:prstGeom>
          <a:noFill/>
        </p:spPr>
        <p:txBody>
          <a:bodyPr wrap="square" rtlCol="0">
            <a:spAutoFit/>
          </a:bodyPr>
          <a:lstStyle/>
          <a:p>
            <a:pPr algn="ctr"/>
            <a:r>
              <a:rPr lang="en-US" sz="1400" smtClean="0"/>
              <a:t>Type information/insert picture here.</a:t>
            </a:r>
          </a:p>
        </p:txBody>
      </p:sp>
      <p:sp>
        <p:nvSpPr>
          <p:cNvPr id="3" name="Round Same Side Corner Rectangle 2"/>
          <p:cNvSpPr/>
          <p:nvPr/>
        </p:nvSpPr>
        <p:spPr>
          <a:xfrm rot="10800000">
            <a:off x="4112906" y="3650866"/>
            <a:ext cx="2987268" cy="2655175"/>
          </a:xfrm>
          <a:prstGeom prst="round2SameRect">
            <a:avLst/>
          </a:prstGeom>
          <a:solidFill>
            <a:schemeClr val="bg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4112905" y="3803218"/>
            <a:ext cx="2987269" cy="584776"/>
          </a:xfrm>
          <a:prstGeom prst="rect">
            <a:avLst/>
          </a:prstGeom>
          <a:noFill/>
        </p:spPr>
        <p:txBody>
          <a:bodyPr wrap="square" rtlCol="0">
            <a:spAutoFit/>
          </a:bodyPr>
          <a:lstStyle/>
          <a:p>
            <a:pPr algn="ctr"/>
            <a:r>
              <a:rPr lang="en-US" sz="1600" smtClean="0"/>
              <a:t>Insert title/images here. You will cut this and paste it on the front.</a:t>
            </a:r>
          </a:p>
        </p:txBody>
      </p:sp>
      <p:cxnSp>
        <p:nvCxnSpPr>
          <p:cNvPr id="10" name="Straight Arrow Connector 9"/>
          <p:cNvCxnSpPr/>
          <p:nvPr/>
        </p:nvCxnSpPr>
        <p:spPr>
          <a:xfrm flipH="1">
            <a:off x="3816750" y="3399681"/>
            <a:ext cx="628075" cy="207895"/>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4236211" y="352693"/>
            <a:ext cx="1755201" cy="3046988"/>
          </a:xfrm>
          <a:prstGeom prst="rect">
            <a:avLst/>
          </a:prstGeom>
          <a:noFill/>
        </p:spPr>
        <p:txBody>
          <a:bodyPr wrap="square" rtlCol="0">
            <a:spAutoFit/>
          </a:bodyPr>
          <a:lstStyle/>
          <a:p>
            <a:pPr algn="ctr"/>
            <a:r>
              <a:rPr lang="en-US" sz="1600" b="1" u="sng" smtClean="0"/>
              <a:t>Assembly for the Tongue-Fold Book</a:t>
            </a:r>
          </a:p>
          <a:p>
            <a:pPr algn="ctr"/>
            <a:r>
              <a:rPr lang="en-US" sz="1600" smtClean="0"/>
              <a:t>Cut out the book and the title piece on the solid lines. Fold the book in half on the dotted lines with the text facing inwards. Paste the title piece on the front of the book.</a:t>
            </a:r>
            <a:endParaRPr lang="en-US" sz="1600"/>
          </a:p>
        </p:txBody>
      </p:sp>
    </p:spTree>
    <p:extLst>
      <p:ext uri="{BB962C8B-B14F-4D97-AF65-F5344CB8AC3E}">
        <p14:creationId xmlns:p14="http://schemas.microsoft.com/office/powerpoint/2010/main" val="26756091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apbook Templates Trifold Flap Book.png"/>
          <p:cNvPicPr>
            <a:picLocks/>
          </p:cNvPicPr>
          <p:nvPr/>
        </p:nvPicPr>
        <p:blipFill>
          <a:blip r:embed="rId2">
            <a:extLst>
              <a:ext uri="{28A0092B-C50C-407E-A947-70E740481C1C}">
                <a14:useLocalDpi xmlns:a14="http://schemas.microsoft.com/office/drawing/2010/main" val="0"/>
              </a:ext>
            </a:extLst>
          </a:blip>
          <a:stretch>
            <a:fillRect/>
          </a:stretch>
        </p:blipFill>
        <p:spPr>
          <a:xfrm rot="5400000">
            <a:off x="2261351" y="-24654"/>
            <a:ext cx="4621301" cy="9144001"/>
          </a:xfrm>
          <a:prstGeom prst="rect">
            <a:avLst/>
          </a:prstGeom>
        </p:spPr>
      </p:pic>
      <p:sp>
        <p:nvSpPr>
          <p:cNvPr id="6" name="TextBox 5"/>
          <p:cNvSpPr txBox="1"/>
          <p:nvPr/>
        </p:nvSpPr>
        <p:spPr>
          <a:xfrm>
            <a:off x="115451" y="2378229"/>
            <a:ext cx="2886250" cy="307777"/>
          </a:xfrm>
          <a:prstGeom prst="rect">
            <a:avLst/>
          </a:prstGeom>
          <a:noFill/>
        </p:spPr>
        <p:txBody>
          <a:bodyPr wrap="square" rtlCol="0">
            <a:spAutoFit/>
          </a:bodyPr>
          <a:lstStyle/>
          <a:p>
            <a:pPr algn="ctr"/>
            <a:r>
              <a:rPr lang="en-US" sz="1400" smtClean="0"/>
              <a:t>Type information/insert picture here.</a:t>
            </a:r>
          </a:p>
        </p:txBody>
      </p:sp>
      <p:sp>
        <p:nvSpPr>
          <p:cNvPr id="7" name="TextBox 6"/>
          <p:cNvSpPr txBox="1"/>
          <p:nvPr/>
        </p:nvSpPr>
        <p:spPr>
          <a:xfrm>
            <a:off x="3154101" y="2378229"/>
            <a:ext cx="2886250" cy="307777"/>
          </a:xfrm>
          <a:prstGeom prst="rect">
            <a:avLst/>
          </a:prstGeom>
          <a:noFill/>
        </p:spPr>
        <p:txBody>
          <a:bodyPr wrap="square" rtlCol="0">
            <a:spAutoFit/>
          </a:bodyPr>
          <a:lstStyle/>
          <a:p>
            <a:pPr algn="ctr"/>
            <a:r>
              <a:rPr lang="en-US" sz="1400" smtClean="0"/>
              <a:t>Type information/insert picture here.</a:t>
            </a:r>
          </a:p>
        </p:txBody>
      </p:sp>
      <p:sp>
        <p:nvSpPr>
          <p:cNvPr id="8" name="TextBox 7"/>
          <p:cNvSpPr txBox="1"/>
          <p:nvPr/>
        </p:nvSpPr>
        <p:spPr>
          <a:xfrm>
            <a:off x="6192751" y="2378229"/>
            <a:ext cx="2886250" cy="307777"/>
          </a:xfrm>
          <a:prstGeom prst="rect">
            <a:avLst/>
          </a:prstGeom>
          <a:noFill/>
        </p:spPr>
        <p:txBody>
          <a:bodyPr wrap="square" rtlCol="0">
            <a:spAutoFit/>
          </a:bodyPr>
          <a:lstStyle/>
          <a:p>
            <a:pPr algn="ctr"/>
            <a:r>
              <a:rPr lang="en-US" sz="1400" smtClean="0"/>
              <a:t>Type information/insert picture here.</a:t>
            </a:r>
          </a:p>
        </p:txBody>
      </p:sp>
      <p:sp>
        <p:nvSpPr>
          <p:cNvPr id="9" name="TextBox 8"/>
          <p:cNvSpPr txBox="1"/>
          <p:nvPr/>
        </p:nvSpPr>
        <p:spPr>
          <a:xfrm>
            <a:off x="6192751" y="3214935"/>
            <a:ext cx="2886250" cy="307777"/>
          </a:xfrm>
          <a:prstGeom prst="rect">
            <a:avLst/>
          </a:prstGeom>
          <a:noFill/>
        </p:spPr>
        <p:txBody>
          <a:bodyPr wrap="square" rtlCol="0">
            <a:spAutoFit/>
          </a:bodyPr>
          <a:lstStyle/>
          <a:p>
            <a:pPr algn="ctr"/>
            <a:r>
              <a:rPr lang="en-US" sz="1400" smtClean="0"/>
              <a:t>Type information/insert picture here.</a:t>
            </a:r>
          </a:p>
        </p:txBody>
      </p:sp>
      <p:sp>
        <p:nvSpPr>
          <p:cNvPr id="10" name="TextBox 9"/>
          <p:cNvSpPr txBox="1"/>
          <p:nvPr/>
        </p:nvSpPr>
        <p:spPr>
          <a:xfrm>
            <a:off x="6192751" y="4051641"/>
            <a:ext cx="2886250" cy="307777"/>
          </a:xfrm>
          <a:prstGeom prst="rect">
            <a:avLst/>
          </a:prstGeom>
          <a:noFill/>
        </p:spPr>
        <p:txBody>
          <a:bodyPr wrap="square" rtlCol="0">
            <a:spAutoFit/>
          </a:bodyPr>
          <a:lstStyle/>
          <a:p>
            <a:pPr algn="ctr"/>
            <a:r>
              <a:rPr lang="en-US" sz="1400" smtClean="0"/>
              <a:t>Type information/insert picture here.</a:t>
            </a:r>
          </a:p>
        </p:txBody>
      </p:sp>
      <p:sp>
        <p:nvSpPr>
          <p:cNvPr id="11" name="TextBox 10"/>
          <p:cNvSpPr txBox="1"/>
          <p:nvPr/>
        </p:nvSpPr>
        <p:spPr>
          <a:xfrm>
            <a:off x="6192751" y="5042235"/>
            <a:ext cx="2886250" cy="307777"/>
          </a:xfrm>
          <a:prstGeom prst="rect">
            <a:avLst/>
          </a:prstGeom>
          <a:noFill/>
        </p:spPr>
        <p:txBody>
          <a:bodyPr wrap="square" rtlCol="0">
            <a:spAutoFit/>
          </a:bodyPr>
          <a:lstStyle/>
          <a:p>
            <a:pPr algn="ctr"/>
            <a:r>
              <a:rPr lang="en-US" sz="1400" smtClean="0"/>
              <a:t>Type information/insert picture here.</a:t>
            </a:r>
          </a:p>
        </p:txBody>
      </p:sp>
      <p:sp>
        <p:nvSpPr>
          <p:cNvPr id="12" name="TextBox 11"/>
          <p:cNvSpPr txBox="1"/>
          <p:nvPr/>
        </p:nvSpPr>
        <p:spPr>
          <a:xfrm>
            <a:off x="6192751" y="6002947"/>
            <a:ext cx="2886250" cy="307777"/>
          </a:xfrm>
          <a:prstGeom prst="rect">
            <a:avLst/>
          </a:prstGeom>
          <a:noFill/>
        </p:spPr>
        <p:txBody>
          <a:bodyPr wrap="square" rtlCol="0">
            <a:spAutoFit/>
          </a:bodyPr>
          <a:lstStyle/>
          <a:p>
            <a:pPr algn="ctr"/>
            <a:r>
              <a:rPr lang="en-US" sz="1400" smtClean="0"/>
              <a:t>Type information/insert picture here.</a:t>
            </a:r>
          </a:p>
        </p:txBody>
      </p:sp>
      <p:sp>
        <p:nvSpPr>
          <p:cNvPr id="13" name="TextBox 12"/>
          <p:cNvSpPr txBox="1"/>
          <p:nvPr/>
        </p:nvSpPr>
        <p:spPr>
          <a:xfrm>
            <a:off x="4945530" y="44824"/>
            <a:ext cx="3660590" cy="1815882"/>
          </a:xfrm>
          <a:prstGeom prst="rect">
            <a:avLst/>
          </a:prstGeom>
          <a:noFill/>
        </p:spPr>
        <p:txBody>
          <a:bodyPr wrap="square" rtlCol="0">
            <a:spAutoFit/>
          </a:bodyPr>
          <a:lstStyle/>
          <a:p>
            <a:pPr algn="ctr"/>
            <a:r>
              <a:rPr lang="en-US" sz="1600" b="1" u="sng" smtClean="0"/>
              <a:t>Assembly for Trifold Book</a:t>
            </a:r>
          </a:p>
          <a:p>
            <a:pPr algn="ctr"/>
            <a:r>
              <a:rPr lang="en-US" sz="1600" smtClean="0"/>
              <a:t>Cut the book and the title piece out on the solid lines. Fold the five flaps inward on the dotted lines. Then fold the left page on top of the flaps on the dotted lines. Paste the title piece on top of the front page.</a:t>
            </a:r>
            <a:endParaRPr lang="en-US" sz="1600"/>
          </a:p>
        </p:txBody>
      </p:sp>
      <p:sp>
        <p:nvSpPr>
          <p:cNvPr id="4" name="Rectangle 3"/>
          <p:cNvSpPr/>
          <p:nvPr/>
        </p:nvSpPr>
        <p:spPr>
          <a:xfrm>
            <a:off x="259761" y="74706"/>
            <a:ext cx="2612057" cy="2051742"/>
          </a:xfrm>
          <a:prstGeom prst="rect">
            <a:avLst/>
          </a:prstGeom>
          <a:solidFill>
            <a:srgbClr val="FFFFFF"/>
          </a:solidFill>
          <a:ln w="28575"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712900" y="676800"/>
            <a:ext cx="1755201" cy="584776"/>
          </a:xfrm>
          <a:prstGeom prst="rect">
            <a:avLst/>
          </a:prstGeom>
          <a:noFill/>
        </p:spPr>
        <p:txBody>
          <a:bodyPr wrap="square" rtlCol="0">
            <a:spAutoFit/>
          </a:bodyPr>
          <a:lstStyle/>
          <a:p>
            <a:pPr algn="ctr"/>
            <a:r>
              <a:rPr lang="en-US" sz="1600" smtClean="0"/>
              <a:t>Insert Title/Images here.</a:t>
            </a:r>
            <a:endParaRPr lang="en-US" sz="1600"/>
          </a:p>
        </p:txBody>
      </p:sp>
    </p:spTree>
    <p:extLst>
      <p:ext uri="{BB962C8B-B14F-4D97-AF65-F5344CB8AC3E}">
        <p14:creationId xmlns:p14="http://schemas.microsoft.com/office/powerpoint/2010/main" val="1189947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apbook templates fold book.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71040"/>
            <a:ext cx="7335520" cy="4886960"/>
          </a:xfrm>
          <a:prstGeom prst="rect">
            <a:avLst/>
          </a:prstGeom>
        </p:spPr>
      </p:pic>
      <p:sp>
        <p:nvSpPr>
          <p:cNvPr id="6" name="TextBox 5"/>
          <p:cNvSpPr txBox="1"/>
          <p:nvPr/>
        </p:nvSpPr>
        <p:spPr>
          <a:xfrm>
            <a:off x="121298" y="2044150"/>
            <a:ext cx="3472083" cy="307777"/>
          </a:xfrm>
          <a:prstGeom prst="rect">
            <a:avLst/>
          </a:prstGeom>
          <a:noFill/>
        </p:spPr>
        <p:txBody>
          <a:bodyPr wrap="square" rtlCol="0">
            <a:spAutoFit/>
          </a:bodyPr>
          <a:lstStyle/>
          <a:p>
            <a:pPr algn="ctr"/>
            <a:r>
              <a:rPr lang="en-US" sz="1400" smtClean="0"/>
              <a:t>Type information/insert picture here.</a:t>
            </a:r>
          </a:p>
        </p:txBody>
      </p:sp>
      <p:sp>
        <p:nvSpPr>
          <p:cNvPr id="7" name="TextBox 6"/>
          <p:cNvSpPr txBox="1"/>
          <p:nvPr/>
        </p:nvSpPr>
        <p:spPr>
          <a:xfrm>
            <a:off x="3745781" y="2080896"/>
            <a:ext cx="3472083" cy="307777"/>
          </a:xfrm>
          <a:prstGeom prst="rect">
            <a:avLst/>
          </a:prstGeom>
          <a:noFill/>
        </p:spPr>
        <p:txBody>
          <a:bodyPr wrap="square" rtlCol="0">
            <a:spAutoFit/>
          </a:bodyPr>
          <a:lstStyle/>
          <a:p>
            <a:pPr algn="ctr"/>
            <a:r>
              <a:rPr lang="en-US" sz="1400" smtClean="0"/>
              <a:t>Type information/insert picture here.</a:t>
            </a:r>
          </a:p>
        </p:txBody>
      </p:sp>
      <p:sp>
        <p:nvSpPr>
          <p:cNvPr id="11" name="TextBox 10"/>
          <p:cNvSpPr txBox="1"/>
          <p:nvPr/>
        </p:nvSpPr>
        <p:spPr>
          <a:xfrm>
            <a:off x="4586942" y="298824"/>
            <a:ext cx="3660590" cy="1323439"/>
          </a:xfrm>
          <a:prstGeom prst="rect">
            <a:avLst/>
          </a:prstGeom>
          <a:noFill/>
        </p:spPr>
        <p:txBody>
          <a:bodyPr wrap="square" rtlCol="0">
            <a:spAutoFit/>
          </a:bodyPr>
          <a:lstStyle/>
          <a:p>
            <a:pPr algn="ctr"/>
            <a:r>
              <a:rPr lang="en-US" sz="1600" b="1" u="sng" smtClean="0"/>
              <a:t>Assembly for Simple Fold Book</a:t>
            </a:r>
          </a:p>
          <a:p>
            <a:pPr algn="ctr"/>
            <a:r>
              <a:rPr lang="en-US" sz="1600" smtClean="0"/>
              <a:t>Cut the book and the title piece out on the solid lines. Fold the book on the dotted lines. Paste the title piece on top of the front page.</a:t>
            </a:r>
            <a:endParaRPr lang="en-US" sz="1600"/>
          </a:p>
        </p:txBody>
      </p:sp>
      <p:sp>
        <p:nvSpPr>
          <p:cNvPr id="12" name="Rectangle 11"/>
          <p:cNvSpPr/>
          <p:nvPr/>
        </p:nvSpPr>
        <p:spPr>
          <a:xfrm>
            <a:off x="115451" y="74706"/>
            <a:ext cx="3350902" cy="1786000"/>
          </a:xfrm>
          <a:prstGeom prst="rect">
            <a:avLst/>
          </a:prstGeom>
          <a:solidFill>
            <a:srgbClr val="FFFFFF"/>
          </a:solidFill>
          <a:ln w="28575"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912186" y="743665"/>
            <a:ext cx="1755201" cy="338554"/>
          </a:xfrm>
          <a:prstGeom prst="rect">
            <a:avLst/>
          </a:prstGeom>
          <a:noFill/>
        </p:spPr>
        <p:txBody>
          <a:bodyPr wrap="square" rtlCol="0">
            <a:spAutoFit/>
          </a:bodyPr>
          <a:lstStyle/>
          <a:p>
            <a:pPr algn="ctr"/>
            <a:r>
              <a:rPr lang="en-US" sz="1600" smtClean="0"/>
              <a:t>Insert Title Here.</a:t>
            </a:r>
            <a:endParaRPr lang="en-US" sz="1600"/>
          </a:p>
        </p:txBody>
      </p:sp>
    </p:spTree>
    <p:extLst>
      <p:ext uri="{BB962C8B-B14F-4D97-AF65-F5344CB8AC3E}">
        <p14:creationId xmlns:p14="http://schemas.microsoft.com/office/powerpoint/2010/main" val="3921839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ircl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259616" y="-26389"/>
            <a:ext cx="4624774" cy="9144003"/>
          </a:xfrm>
          <a:prstGeom prst="rect">
            <a:avLst/>
          </a:prstGeom>
        </p:spPr>
      </p:pic>
      <p:cxnSp>
        <p:nvCxnSpPr>
          <p:cNvPr id="9" name="Straight Connector 8"/>
          <p:cNvCxnSpPr>
            <a:stCxn id="6" idx="1"/>
            <a:endCxn id="6" idx="3"/>
          </p:cNvCxnSpPr>
          <p:nvPr/>
        </p:nvCxnSpPr>
        <p:spPr>
          <a:xfrm>
            <a:off x="4572003" y="2233226"/>
            <a:ext cx="0" cy="4624774"/>
          </a:xfrm>
          <a:prstGeom prst="line">
            <a:avLst/>
          </a:prstGeom>
          <a:ln w="3175" cmpd="sng">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129881" y="3144900"/>
            <a:ext cx="1711471" cy="738664"/>
          </a:xfrm>
          <a:prstGeom prst="rect">
            <a:avLst/>
          </a:prstGeom>
          <a:noFill/>
        </p:spPr>
        <p:txBody>
          <a:bodyPr wrap="square" rtlCol="0">
            <a:spAutoFit/>
          </a:bodyPr>
          <a:lstStyle/>
          <a:p>
            <a:pPr algn="ctr"/>
            <a:r>
              <a:rPr lang="en-US" sz="1400" smtClean="0"/>
              <a:t>Type information/insert picture here for title 2.</a:t>
            </a:r>
          </a:p>
        </p:txBody>
      </p:sp>
      <p:sp>
        <p:nvSpPr>
          <p:cNvPr id="11" name="TextBox 10"/>
          <p:cNvSpPr txBox="1"/>
          <p:nvPr/>
        </p:nvSpPr>
        <p:spPr>
          <a:xfrm>
            <a:off x="2822179" y="3144900"/>
            <a:ext cx="1711471" cy="738664"/>
          </a:xfrm>
          <a:prstGeom prst="rect">
            <a:avLst/>
          </a:prstGeom>
          <a:noFill/>
        </p:spPr>
        <p:txBody>
          <a:bodyPr wrap="square" rtlCol="0">
            <a:spAutoFit/>
          </a:bodyPr>
          <a:lstStyle/>
          <a:p>
            <a:pPr algn="ctr"/>
            <a:r>
              <a:rPr lang="en-US" sz="1400" smtClean="0"/>
              <a:t>Type information/insert picture here for title 2.</a:t>
            </a:r>
          </a:p>
        </p:txBody>
      </p:sp>
      <p:sp>
        <p:nvSpPr>
          <p:cNvPr id="12" name="TextBox 11"/>
          <p:cNvSpPr txBox="1"/>
          <p:nvPr/>
        </p:nvSpPr>
        <p:spPr>
          <a:xfrm>
            <a:off x="4572003" y="3144900"/>
            <a:ext cx="1711471" cy="738664"/>
          </a:xfrm>
          <a:prstGeom prst="rect">
            <a:avLst/>
          </a:prstGeom>
          <a:noFill/>
        </p:spPr>
        <p:txBody>
          <a:bodyPr wrap="square" rtlCol="0">
            <a:spAutoFit/>
          </a:bodyPr>
          <a:lstStyle/>
          <a:p>
            <a:pPr algn="ctr"/>
            <a:r>
              <a:rPr lang="en-US" sz="1400" smtClean="0"/>
              <a:t>Type information/insert picture here for title 1.</a:t>
            </a:r>
          </a:p>
        </p:txBody>
      </p:sp>
      <p:sp>
        <p:nvSpPr>
          <p:cNvPr id="13" name="TextBox 12"/>
          <p:cNvSpPr txBox="1"/>
          <p:nvPr/>
        </p:nvSpPr>
        <p:spPr>
          <a:xfrm>
            <a:off x="7312041" y="3144900"/>
            <a:ext cx="1711471" cy="738664"/>
          </a:xfrm>
          <a:prstGeom prst="rect">
            <a:avLst/>
          </a:prstGeom>
          <a:noFill/>
        </p:spPr>
        <p:txBody>
          <a:bodyPr wrap="square" rtlCol="0">
            <a:spAutoFit/>
          </a:bodyPr>
          <a:lstStyle/>
          <a:p>
            <a:pPr algn="ctr"/>
            <a:r>
              <a:rPr lang="en-US" sz="1400" smtClean="0"/>
              <a:t>Type information/insert picture here for title 1.</a:t>
            </a:r>
          </a:p>
        </p:txBody>
      </p:sp>
      <p:sp>
        <p:nvSpPr>
          <p:cNvPr id="21" name="TextBox 20"/>
          <p:cNvSpPr txBox="1"/>
          <p:nvPr/>
        </p:nvSpPr>
        <p:spPr>
          <a:xfrm>
            <a:off x="2756647" y="298824"/>
            <a:ext cx="3660590" cy="1323439"/>
          </a:xfrm>
          <a:prstGeom prst="rect">
            <a:avLst/>
          </a:prstGeom>
          <a:noFill/>
        </p:spPr>
        <p:txBody>
          <a:bodyPr wrap="square" rtlCol="0">
            <a:spAutoFit/>
          </a:bodyPr>
          <a:lstStyle/>
          <a:p>
            <a:pPr algn="ctr"/>
            <a:r>
              <a:rPr lang="en-US" sz="1600" b="1" u="sng" dirty="0" smtClean="0"/>
              <a:t>Assembly for Circle </a:t>
            </a:r>
            <a:r>
              <a:rPr lang="en-US" sz="1600" b="1" u="sng" dirty="0" err="1" smtClean="0"/>
              <a:t>Shutterfold</a:t>
            </a:r>
            <a:r>
              <a:rPr lang="en-US" sz="1600" b="1" u="sng" dirty="0" smtClean="0"/>
              <a:t> Book</a:t>
            </a:r>
          </a:p>
          <a:p>
            <a:pPr algn="ctr"/>
            <a:r>
              <a:rPr lang="en-US" sz="1600" dirty="0" smtClean="0"/>
              <a:t>Cut the book on the solid lines. Fold the semicircles on the dotted lines with the text on the inside. Write a title on the front of each semicircle.</a:t>
            </a:r>
            <a:endParaRPr lang="en-US" sz="1600" dirty="0"/>
          </a:p>
        </p:txBody>
      </p:sp>
    </p:spTree>
    <p:extLst>
      <p:ext uri="{BB962C8B-B14F-4D97-AF65-F5344CB8AC3E}">
        <p14:creationId xmlns:p14="http://schemas.microsoft.com/office/powerpoint/2010/main" val="3333879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lower.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44" y="0"/>
            <a:ext cx="7167383" cy="6858000"/>
          </a:xfrm>
          <a:prstGeom prst="rect">
            <a:avLst/>
          </a:prstGeom>
        </p:spPr>
      </p:pic>
      <p:sp>
        <p:nvSpPr>
          <p:cNvPr id="7" name="TextBox 6"/>
          <p:cNvSpPr txBox="1"/>
          <p:nvPr/>
        </p:nvSpPr>
        <p:spPr>
          <a:xfrm rot="20515883">
            <a:off x="1787367" y="390612"/>
            <a:ext cx="1610451" cy="523220"/>
          </a:xfrm>
          <a:prstGeom prst="rect">
            <a:avLst/>
          </a:prstGeom>
          <a:noFill/>
        </p:spPr>
        <p:txBody>
          <a:bodyPr wrap="square" rtlCol="0">
            <a:spAutoFit/>
          </a:bodyPr>
          <a:lstStyle/>
          <a:p>
            <a:pPr algn="ctr"/>
            <a:r>
              <a:rPr lang="en-US" sz="1400" smtClean="0"/>
              <a:t>Type information/insert picture here.</a:t>
            </a:r>
          </a:p>
        </p:txBody>
      </p:sp>
      <p:sp>
        <p:nvSpPr>
          <p:cNvPr id="8" name="TextBox 7"/>
          <p:cNvSpPr txBox="1"/>
          <p:nvPr/>
        </p:nvSpPr>
        <p:spPr>
          <a:xfrm rot="2142787">
            <a:off x="4614238" y="752190"/>
            <a:ext cx="1610451" cy="523220"/>
          </a:xfrm>
          <a:prstGeom prst="rect">
            <a:avLst/>
          </a:prstGeom>
          <a:noFill/>
        </p:spPr>
        <p:txBody>
          <a:bodyPr wrap="square" rtlCol="0">
            <a:spAutoFit/>
          </a:bodyPr>
          <a:lstStyle/>
          <a:p>
            <a:pPr algn="ctr"/>
            <a:r>
              <a:rPr lang="en-US" sz="1400" smtClean="0"/>
              <a:t>Type information/insert picture here.</a:t>
            </a:r>
          </a:p>
        </p:txBody>
      </p:sp>
      <p:sp>
        <p:nvSpPr>
          <p:cNvPr id="9" name="TextBox 8"/>
          <p:cNvSpPr txBox="1"/>
          <p:nvPr/>
        </p:nvSpPr>
        <p:spPr>
          <a:xfrm rot="5400000">
            <a:off x="5712242" y="3459531"/>
            <a:ext cx="1610451" cy="523220"/>
          </a:xfrm>
          <a:prstGeom prst="rect">
            <a:avLst/>
          </a:prstGeom>
          <a:noFill/>
        </p:spPr>
        <p:txBody>
          <a:bodyPr wrap="square" rtlCol="0">
            <a:spAutoFit/>
          </a:bodyPr>
          <a:lstStyle/>
          <a:p>
            <a:pPr algn="ctr"/>
            <a:r>
              <a:rPr lang="en-US" sz="1400" smtClean="0"/>
              <a:t>Type information/insert picture here.</a:t>
            </a:r>
          </a:p>
        </p:txBody>
      </p:sp>
      <p:sp>
        <p:nvSpPr>
          <p:cNvPr id="10" name="TextBox 9"/>
          <p:cNvSpPr txBox="1"/>
          <p:nvPr/>
        </p:nvSpPr>
        <p:spPr>
          <a:xfrm rot="9025708">
            <a:off x="3949806" y="5853106"/>
            <a:ext cx="1610451" cy="523220"/>
          </a:xfrm>
          <a:prstGeom prst="rect">
            <a:avLst/>
          </a:prstGeom>
          <a:noFill/>
        </p:spPr>
        <p:txBody>
          <a:bodyPr wrap="square" rtlCol="0">
            <a:spAutoFit/>
          </a:bodyPr>
          <a:lstStyle/>
          <a:p>
            <a:pPr algn="ctr"/>
            <a:r>
              <a:rPr lang="en-US" sz="1400" smtClean="0"/>
              <a:t>Type information/insert picture here.</a:t>
            </a:r>
          </a:p>
        </p:txBody>
      </p:sp>
      <p:sp>
        <p:nvSpPr>
          <p:cNvPr id="11" name="TextBox 10"/>
          <p:cNvSpPr txBox="1"/>
          <p:nvPr/>
        </p:nvSpPr>
        <p:spPr>
          <a:xfrm rot="13075424">
            <a:off x="893705" y="5514680"/>
            <a:ext cx="1610451" cy="523220"/>
          </a:xfrm>
          <a:prstGeom prst="rect">
            <a:avLst/>
          </a:prstGeom>
          <a:noFill/>
        </p:spPr>
        <p:txBody>
          <a:bodyPr wrap="square" rtlCol="0">
            <a:spAutoFit/>
          </a:bodyPr>
          <a:lstStyle/>
          <a:p>
            <a:pPr algn="ctr"/>
            <a:r>
              <a:rPr lang="en-US" sz="1400" smtClean="0"/>
              <a:t>Type information/insert picture here.</a:t>
            </a:r>
          </a:p>
        </p:txBody>
      </p:sp>
      <p:sp>
        <p:nvSpPr>
          <p:cNvPr id="12" name="TextBox 11"/>
          <p:cNvSpPr txBox="1"/>
          <p:nvPr/>
        </p:nvSpPr>
        <p:spPr>
          <a:xfrm rot="16008217">
            <a:off x="-208371" y="2770724"/>
            <a:ext cx="1610451" cy="523220"/>
          </a:xfrm>
          <a:prstGeom prst="rect">
            <a:avLst/>
          </a:prstGeom>
          <a:noFill/>
        </p:spPr>
        <p:txBody>
          <a:bodyPr wrap="square" rtlCol="0">
            <a:spAutoFit/>
          </a:bodyPr>
          <a:lstStyle/>
          <a:p>
            <a:pPr algn="ctr"/>
            <a:r>
              <a:rPr lang="en-US" sz="1400" smtClean="0"/>
              <a:t>Type information/insert picture here.</a:t>
            </a:r>
          </a:p>
        </p:txBody>
      </p:sp>
      <p:sp>
        <p:nvSpPr>
          <p:cNvPr id="3" name="Rectangle 2"/>
          <p:cNvSpPr/>
          <p:nvPr/>
        </p:nvSpPr>
        <p:spPr>
          <a:xfrm>
            <a:off x="2808941" y="2897044"/>
            <a:ext cx="1658471" cy="1058438"/>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2808941" y="2915915"/>
            <a:ext cx="1658471" cy="784830"/>
          </a:xfrm>
          <a:prstGeom prst="rect">
            <a:avLst/>
          </a:prstGeom>
          <a:noFill/>
        </p:spPr>
        <p:txBody>
          <a:bodyPr wrap="square" rtlCol="0">
            <a:spAutoFit/>
          </a:bodyPr>
          <a:lstStyle/>
          <a:p>
            <a:pPr algn="ctr"/>
            <a:r>
              <a:rPr lang="en-US" sz="1500" smtClean="0"/>
              <a:t>Insert Title Here. (keep title inside this box)</a:t>
            </a:r>
            <a:endParaRPr lang="en-US" sz="1500"/>
          </a:p>
        </p:txBody>
      </p:sp>
      <p:sp>
        <p:nvSpPr>
          <p:cNvPr id="15" name="TextBox 14"/>
          <p:cNvSpPr txBox="1"/>
          <p:nvPr/>
        </p:nvSpPr>
        <p:spPr>
          <a:xfrm>
            <a:off x="7320836" y="1535593"/>
            <a:ext cx="1539280" cy="3539430"/>
          </a:xfrm>
          <a:prstGeom prst="rect">
            <a:avLst/>
          </a:prstGeom>
          <a:noFill/>
        </p:spPr>
        <p:txBody>
          <a:bodyPr wrap="square" rtlCol="0">
            <a:spAutoFit/>
          </a:bodyPr>
          <a:lstStyle/>
          <a:p>
            <a:pPr algn="ctr"/>
            <a:r>
              <a:rPr lang="en-US" sz="1600" b="1" u="sng" smtClean="0"/>
              <a:t>Assembly for the Flower Flap Book</a:t>
            </a:r>
          </a:p>
          <a:p>
            <a:pPr algn="ctr"/>
            <a:r>
              <a:rPr lang="en-US" sz="1600" smtClean="0"/>
              <a:t>Cut the flower out on the solid lines. Fold the petals down on the gray dotted lines with the text inside the flaps. Write subtitles on the top of each petal.</a:t>
            </a:r>
            <a:endParaRPr lang="en-US" sz="1600"/>
          </a:p>
        </p:txBody>
      </p:sp>
    </p:spTree>
    <p:extLst>
      <p:ext uri="{BB962C8B-B14F-4D97-AF65-F5344CB8AC3E}">
        <p14:creationId xmlns:p14="http://schemas.microsoft.com/office/powerpoint/2010/main" val="9097977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233</TotalTime>
  <Words>595</Words>
  <Application>Microsoft Office PowerPoint</Application>
  <PresentationFormat>On-screen Show (4:3)</PresentationFormat>
  <Paragraphs>68</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Tabitha Carro</dc:creator>
  <cp:lastModifiedBy>Schroeder, Brandy N.</cp:lastModifiedBy>
  <cp:revision>20</cp:revision>
  <dcterms:created xsi:type="dcterms:W3CDTF">2014-05-04T16:55:30Z</dcterms:created>
  <dcterms:modified xsi:type="dcterms:W3CDTF">2017-05-03T16:02:03Z</dcterms:modified>
</cp:coreProperties>
</file>